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302" r:id="rId14"/>
    <p:sldId id="265" r:id="rId15"/>
    <p:sldId id="270" r:id="rId16"/>
    <p:sldId id="271" r:id="rId17"/>
    <p:sldId id="277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3" r:id="rId27"/>
    <p:sldId id="284" r:id="rId28"/>
    <p:sldId id="30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02.12.2022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91518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534793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316988"/>
            <a:ext cx="4248943" cy="36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 err="1"/>
              <a:t>Detailasicht</a:t>
            </a:r>
            <a:endParaRPr lang="de-AT" sz="3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E4288D5F-CD09-40FE-BB5D-E20293EC0E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67580" y="1076444"/>
            <a:ext cx="5476663" cy="432943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Breitbild</PresentationFormat>
  <Paragraphs>145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42</cp:revision>
  <dcterms:created xsi:type="dcterms:W3CDTF">2022-11-24T07:01:19Z</dcterms:created>
  <dcterms:modified xsi:type="dcterms:W3CDTF">2022-12-02T23:24:08Z</dcterms:modified>
</cp:coreProperties>
</file>